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269" r:id="rId4"/>
    <p:sldId id="303" r:id="rId5"/>
    <p:sldId id="258" r:id="rId6"/>
    <p:sldId id="273" r:id="rId7"/>
    <p:sldId id="276" r:id="rId8"/>
    <p:sldId id="274" r:id="rId9"/>
    <p:sldId id="277" r:id="rId10"/>
    <p:sldId id="278" r:id="rId11"/>
    <p:sldId id="286" r:id="rId12"/>
    <p:sldId id="279" r:id="rId13"/>
    <p:sldId id="270" r:id="rId14"/>
    <p:sldId id="271" r:id="rId15"/>
    <p:sldId id="272" r:id="rId16"/>
    <p:sldId id="281" r:id="rId17"/>
    <p:sldId id="280" r:id="rId18"/>
    <p:sldId id="282" r:id="rId19"/>
    <p:sldId id="283" r:id="rId20"/>
    <p:sldId id="287" r:id="rId21"/>
    <p:sldId id="284" r:id="rId22"/>
    <p:sldId id="285" r:id="rId23"/>
    <p:sldId id="288" r:id="rId24"/>
    <p:sldId id="289" r:id="rId25"/>
    <p:sldId id="292" r:id="rId26"/>
    <p:sldId id="291" r:id="rId27"/>
    <p:sldId id="293" r:id="rId28"/>
    <p:sldId id="294" r:id="rId29"/>
    <p:sldId id="296" r:id="rId30"/>
    <p:sldId id="295" r:id="rId31"/>
    <p:sldId id="297" r:id="rId32"/>
    <p:sldId id="298" r:id="rId33"/>
    <p:sldId id="300" r:id="rId34"/>
    <p:sldId id="302"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3"/>
    <p:restoredTop sz="96327"/>
  </p:normalViewPr>
  <p:slideViewPr>
    <p:cSldViewPr snapToGrid="0" snapToObjects="1">
      <p:cViewPr varScale="1">
        <p:scale>
          <a:sx n="122" d="100"/>
          <a:sy n="122" d="100"/>
        </p:scale>
        <p:origin x="208"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7:30.080"/>
    </inkml:context>
    <inkml:brush xml:id="br0">
      <inkml:brushProperty name="width" value="0.5" units="cm"/>
      <inkml:brushProperty name="height" value="1" units="cm"/>
      <inkml:brushProperty name="color" value="#A2D762"/>
      <inkml:brushProperty name="tip" value="rectangle"/>
      <inkml:brushProperty name="rasterOp" value="maskPen"/>
    </inkml:brush>
  </inkml:definitions>
  <inkml:trace contextRef="#ctx0" brushRef="#br0">1 0 11815,'73'0'-445,"0"0"482,-29 0 7,8 0-20,8 0 6,1 0 1,8 0-28,0 0-9,8 0-2,-13 0-7,18 0 7,-11 0-5,16 0 3,7 0 20,2 0-6,-44 0 1,0 0 11,44 0 5,-2 0-18,-7 0 1,-1 0-5,8 0 0,-42 0 1,0 0-5,0 0 0,2 0 6,5 0 1,1 0-9,38 0 5,-43 0 1,-1 0 1,42 0-15,-37 0 1,1 0-2,-2 0 0,0 0-9,10 0 1,0 0-5,-10 0 0,-1 0 29,3 0 0,0 0-12,-5 0 1,1 0 22,4 0 0,1 0-16,0 0 0,1 0 2,7 0 1,-2 0 6,-8 0 1,-2 0 3,-1 0 0,-1 0-1,-4 0 0,0 0-6,0 0 0,2 0-5,6 0 1,3 0 3,3 0 0,1 0-1,-1 0 1,0 0 3,-4 0 0,-1 0 0,0 0 1,-1 0 7,-2 0 0,0 0 1,3 0 1,1 0-5,3 0 0,1 0 2,-4 0 0,0 0-13,-3 0 0,-2 0 4,-1 0 0,-1 0-2,42 0 17,-37 0 1,2 0-1,-4 0 0,1 0-11,10 0 1,0 0-2,-6 0 1,-1 0-2,-4 0 1,0 0 1,1 0 1,1 0-13,1 0 1,1 0 6,5 0 0,0 0-2,4 0 1,-1 0 5,-4 0 1,-1 0-2,-11 0 1,-1 0-5,7 0 0,-1 0 1,-5 0 0,0 0 7,7 0 0,1 0-4,4 0 0,-1 0 14,-6 0 0,-1 0-17,0 0 0,-2 0 3,39 0-4,0 0-2,2 0 2,-44 0 1,0 0-2,0 0 1,0 0-6,44 0 8,-2 0-4,-8 0 3,-7 0 0,13 0-15,-3 0 6,-38 0 1,1 0 6,0 0 0,0 0-1,1 0 0,-2 0 7,30 0-9,1 0 5,-28 0-4,6 0 0,-1 0 6,3 0 0,-1 0-1,6 0-1,-13 0 13,6 0-6,-8 0 2,-1 0-8,1 0 3,-7 0 14,-3 0 3,-8 0 1,-7 0 254,-2 0-323,0 0 94,2 0 31,0 0-63,6 0-70,-14 0 44,14 0 8,-6 0-1,-1 0 4,7 0 93,-14 0-43,14 0-41,-6 0 3,0 0-340,5 0 0,-5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14:52.912"/>
    </inkml:context>
    <inkml:brush xml:id="br0">
      <inkml:brushProperty name="width" value="0.1" units="cm"/>
      <inkml:brushProperty name="height" value="0.1" units="cm"/>
      <inkml:brushProperty name="color" value="#F6630D"/>
    </inkml:brush>
  </inkml:definitions>
  <inkml:trace contextRef="#ctx0" brushRef="#br0">139 1 20641,'-18'0'-135,"1"0"1,0 0 0,0 0-679,-1 0 1,7 0 663,-1 0 0,6 0 177,-5 0 33,7 0-51,-4 0 1001,8 0-990,16 0 1,-5 0-5,12 0 1,-3 0-8,-3 0 1,6 0-3,0 0 1,2 0 18,-2 0 1,4 0-22,7 0 1,3 0 7,3 0 0,-1 0 0,7 0 0,2 0-9,10 0 1,3 0-4,8 0 1,8 0-423,4 0 1,11 0 415,6 0 0,-4 0-20,-2 0 0,-3 0-1,-3 0 1,5 0-6,6 0 1,-6 0 14,7 0 0,-10 0-6,-7 0 1,-2 0 5,-4 0 0,-2 0-4,7 0 1,-1 0 16,2 0 0,5 0 0,1 0 0,-14 0 4,2 0 0,-16 0 3,-1 0 1,7 0 0,-1 0 0,7 0-11,-8 0 0,-1 0 4,1 0 0,-3 0 1,-3 0 1,-7 0-4,-15 0 1,-3 0 1,-3 0 0,4 0 1,-4 0 0,-4 0 439,-2 0 1,2 0-437,-2 0 1,6 0 1,-6 0 0,6 0-3,-6 0 1,2 0 0,-2 0 1,-4 0-3,4 0 0,-4 0-2,-2 0 1,1 0 1,-1 0-3,0 0 1,-5 0 26,-1 0 1,-5 0 33,6 0 9,-9 0-23,5 0-324,-8 0 0,-15 0 0,-4 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14:56.712"/>
    </inkml:context>
    <inkml:brush xml:id="br0">
      <inkml:brushProperty name="width" value="0.1" units="cm"/>
      <inkml:brushProperty name="height" value="0.1" units="cm"/>
      <inkml:brushProperty name="color" value="#F6630D"/>
    </inkml:brush>
  </inkml:definitions>
  <inkml:trace contextRef="#ctx0" brushRef="#br0">243 0 20055,'-17'0'-1358,"5"0"1186,1 0 0,5 0 151,-6 0-3,9 0 0,-7 0 18,4 0 0,2 0 57,-7 0 0,7 0 26,-4 0 0,6 0 85,-3 0-110,3 0 1,-8 0 90,4 0-83,4 0 5,-5 0-62,-1 0 1,4 0 74,-7 0-13,7 0 23,-12 0-16,7 0 23,-1 0-42,-5 0 1,11 0 54,-8 0-1,9 0-167,-5 0 70,8 0 1,15 0 0,-1 0-11,15 0 0,-4 0-9,9 0 1,-1 0-4,13 0 1,0 0 2,6 0 0,2 0 12,3 0 1,-1 0 32,7 0 1,1 0-26,5 0 0,-2 0 2,-3 0 0,-5 0-8,-7 0 1,-2 0-2,-4 0 1,2 0 1,-7 0 0,7 0-1,-2 0 1,8 0-19,-3 0 0,5 0 19,-10 0 1,-2 0-30,3 0 0,-9 0 10,2 0 0,-9 0 1,-2 0 0,-14 0-25,3 0-3,-5 0 6,4 0-5,1 0 37,-9 0 0,1 0 1,-4 0 28,-4 0-21,13 0 1,-11 0 3,7 0 0,-5 0 26,6 0-14,-9 0 0,7 0-5,-4 0 4,-4 0-12,13 0 0,-13 0 41,6 0-30,-1 0 0,-3 0 9,8 0 2,-8 0-13,11 0-5,-5 0 0,7 0-7,0 0 1,0 0-2,1 0 1,1 0-22,4 0 0,-4 0 13,4 0 0,-4 0-2,-1 0 1,-1 0 0,0 0 0,1 0-4,-1 0 5,-7 0 1,5 0 25,-5 0-22,-1 0 124,-1 0 91,-8 0-208,8 0-13,-7 0-11,7 0-2,0 0 7,-6 0-5,5 0 9,1 0 5,-6 0 114,6 0-85,-1 0 3,-5 0 8,6 0-42,0 0-8,-6 0 17,5 0-22,1 0 6,-6 0 0,8 0-29,-5 0-7,-3 0-72,6 0-57,0 0-55,-7 0 47,7 0 0,0 0 1,1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7:32.699"/>
    </inkml:context>
    <inkml:brush xml:id="br0">
      <inkml:brushProperty name="width" value="0.5" units="cm"/>
      <inkml:brushProperty name="height" value="1" units="cm"/>
      <inkml:brushProperty name="color" value="#A2D762"/>
      <inkml:brushProperty name="tip" value="rectangle"/>
      <inkml:brushProperty name="rasterOp" value="maskPen"/>
    </inkml:brush>
  </inkml:definitions>
  <inkml:trace contextRef="#ctx0" brushRef="#br0">286 0 11886,'-65'0'-984,"2"0"272,28 0 874,-1 0-183,1 0 256,2 0 497,14 0-711,94 0-14,-6 0-4,12 0 0,5 0-7,-20 0 1,-1 0 0,9 0 0,0 0 17,-2 0 1,0 0 0,-1 0 0,-2 0 3,-8 0 1,-1 0 0,1 0 0,-1 0 11,1 0 0,0 0 0,0 0 0,1 0-20,0 0 1,2 0 0,7 0 0,1 0 10,2 0 1,1 0 0,1 0 0,0 0-12,-4 0 0,0 0 0,3 0 0,0 0 0,5 0 1,2 0 0,-1 0 0,1 0-4,2 0 0,-1 0 1,-4 0-1,0 0-3,-4 0 1,-1 0 0,4 0 0,0 0-2,3 0 0,0 0 0,1 0 1,-1 0-5,-6 0 0,0 0 0,4 0 0,-1 0-9,-5 0 1,-2 0 0,1 0 0,0 0 7,1 0 1,-1 0-1,-8 0 1,-2 0-2,-1 0 0,-1 0 1,2 0-1,-1 0 1,3 0 0,-1 0 1,1 0-1,-1 0 0,-2 0 1,-1 0-1,-2 0 1,-1 0 0,1 0 1,0 0 0,0 0 0,1 0 0,4 0 0,1 0 0,-3 0 0,1 0-2,2 0 1,-1 0-1,-8 0 1,-1 0-1,-2 0 1,0 0 0,1 0 0,1 0 7,4 0 1,0 0-1,1 0 1,1 0-6,1 0 0,-1 0 19,38 0-14,-30 0 0,2 0 1,-11 0-1,1 0 8,15 0 0,0 0 3,-10 0 0,-3 0 2,-6 0 1,-2 0-8,44 0-6,-43 0 1,1 0-18,-4 0 1,0 0 4,0 0 0,-1 0-10,46 0 13,-19 0-5,-10 0 24,-24 0 2,-10 0 2,-1 0 125,-14 0-697,14 0 362,-6 0-212,0 0 315,5 0 127,-12 0-20,12 0 33,-5 0 41,0 0-32,6 0 44,-14 0-300,14 0 1,-6 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8:06.435"/>
    </inkml:context>
    <inkml:brush xml:id="br0">
      <inkml:brushProperty name="width" value="0.5" units="cm"/>
      <inkml:brushProperty name="height" value="1" units="cm"/>
      <inkml:brushProperty name="color" value="#0069AF"/>
      <inkml:brushProperty name="tip" value="rectangle"/>
      <inkml:brushProperty name="rasterOp" value="maskPen"/>
    </inkml:brush>
  </inkml:definitions>
  <inkml:trace contextRef="#ctx0" brushRef="#br0">0 0 12112,'52'0'-492,"0"0"0,44 0 482,-42 0 0,2 0 52,-4 0 1,1 0-44,7 0 1,1 0 49,-1 0 0,1 0-8,11 0 1,0 0 12,-5 0 1,1 0 10,9 0 0,0 0-32,-8 0 1,0 0 0,7 0 0,2 0-11,0 0 1,1 0-17,11 0 0,1 0 0,-9 0 0,-3 0-13,-2 0 0,-4 0 24,-11 0 0,-1 0 0,7 0 1,1 0-75,-3 0 0,0 0 52,-5 0 1,-1 0-2,2 0 1,-1 0-1,-3 0 1,1 0 1,13 0 1,1 0-1,-11 0 0,0 0 18,5 0 1,-1 0 2,-3 0 1,1 0 1,12 0 1,3 0-5,2 0 0,0 0 0,1 0 1,1 0-15,1 0 1,-1 0 1,-1 0 0,0 0-5,-5 0 0,-1 0 1,-4 0-1,-2 0-3,1 0 1,-3 0 1,-12 0 0,-1 0-5,11 0 1,-1 0 17,-14 0 1,2 0-9,21 0 0,3 0 0,0 0 0,0 0 2,-1 0 1,0 0 2,6 0 0,-1 0-7,-7 0 0,-2 0 0,5 0 0,0 0 0,-2 0 0,0 0-2,1 0 1,-2 0-2,-14 0 1,-1 0-2,2 0 1,1 0-1,-4 0 1,1 0 2,13 0 0,0 0 0,-4 0 0,-3 0-1,-12 0 0,-2 0 0,45 0 1,-32 0-1,2 0 0,-2 0 1,-1 0 0,1 0-1,-3 0 1,37 0 0,0 0 0,-46 0 0,0 0 0,0 0 0,0 0 13,0 0 0,-1 0-4,45 0 1,-29 0-1,3 0 2,-4 0 0,0 0 1,7 0-1,-2 0-8,-12 0 1,-2 0 0,43 0 23,-2 0 1,-2 0-14,-42 0 0,1 0 0,2 0 0,2 0 1,4 0 1,0 0 0,-4 0-1,0 0-1,1 0 0,1 0 0,-5 0 1,1 0 1,3 0 1,1 0 0,1 0-1,1 0-9,6 0 0,0 0 1,-7 0-1,-1 0 0,-3 0 0,0 0 0,-3 0 1,1 0-7,1 0 1,1 0 0,0 0-1,1 0 3,7 0 0,1 0-4,-5 0 0,1 0 0,12 0 0,2 0 3,-5 0 0,0 0 0,1 0 0,0 0-5,-9 0 1,-1 0-1,-6 0 1,1 0 0,15 0 0,2 0-2,-9 0 0,0 0 0,6 0 0,-1 0 9,-10 0 1,-1 0 0,-3 0 0,-1 0 9,2 0 0,-1 0 10,43 0 0,-34 0 1,3 0-26,0 0 1,0 0 0,-1 0 0,-1 0 2,-9 0 1,-1 0-5,-4 0 1,2 0 0,7 0 0,2 0-2,0 0 1,-1 0 0,1 0 0,-1 0 2,-10 0 0,-2 0 1,1 0-1,0 0 0,0 0 1,-1 0-14,45 0 5,-34 0 1,1 0 0,2 0 0,1 0-5,9 0 1,0 0-1,-4 0 1,-4 0-11,-14 0 1,-2 0-21,45 0 30,-38 0 1,1 0-1,2 0 1,1 0-14,7 0 1,0 0 15,-3 0 0,-1 0 0,2 0 0,1 0 0,-2 0 1,2 0-1,13 0 1,1 0 0,-8 0 0,-3 0 0,-7 0 0,-2 0 11,36 0-29,0 0-60,-36 0 0,3 0 82,4 0 0,2 0-2,15 0 1,1 0 0,1 0 1,-1 0-1,-4 0 1,-1 0-8,0 0 0,-2 0 2,-6 0 1,0 0-30,11 0 1,1 0 36,-2 0 0,-1 0 2,-3 0 0,-2 0 8,-6 0 1,0 0-2,0 0 0,0 0 8,-1 0 1,0 0 4,7 0 1,0 0-84,-4 0 1,-2 0-2,-11 0 0,1 0 130,8 0 1,2 0-61,-6 0 1,0 0-1,12 0 1,0 0-11,-7 0 0,-2 0 1,0 0 1,-1 0 0,-11 0 0,-1 0 3,7 0 1,1 0 11,1 0 0,1 0 6,0 0 0,0 0 8,-1 0 0,-1 0-68,-4 0 1,-1 0 1,-6 0 0,0 0 94,9 0 0,2 0 3,-2 0 0,-1 0-26,8 0 0,1 0 5,-5 0 1,0 0-22,3 0 0,1 0 3,-1 0 1,2 0-61,7 0 1,2 0-9,7 0 1,1 0-134,-7 0 1,-1 0 223,6 0 0,-1 0-17,-2 0 0,0 0 4,-3 0 1,1 0 0,6 0 1,-1 0-54,-10 0 1,-2 0 4,4 0 1,0 0-37,0 0 1,1 0 81,9 0 0,-1 0-11,-5 0 0,-2 0 0,1 0 1,-3 0-8,-12 0 0,-3 0-20,-3 0 1,1 0 30,11 0 1,1 0 0,-5 0 1,2 0-23,16 0 0,1 0 0,-5 0 0,-1 0 5,-4 0 0,-2 0 1,-2 0-1,-3 0 5,-13 0 1,-3 0-25,37 0 0,-25 0 0,1 0 0,-8 0 0,-1 0 0,5 0 0,-1 0 14,-8 0 1,-2 0-4,45 0 32,-31 0 1,3 0-16,-6 0 1,3 0 0,16 0-1,1 0 28,-9 0 0,-2 0 13,-8 0 0,-1 0-65,4 0 1,0 0 6,-7 0 1,2 0 1,18 0 0,3 0 0,-10 0 1,-2 0-9,0 0 1,-2 0-4,-11 0 0,-2 0 2,0 0 0,-2 0-43,29 0 16,-24 0 0,1 0-29,32 0 160,-37 0 0,1 0-3,41 0 19,-7 0-92,-20 0 6,-12 0 5,-20 0 6,-2 0-30,-3 0-153,-13 0-182,14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8:09.463"/>
    </inkml:context>
    <inkml:brush xml:id="br0">
      <inkml:brushProperty name="width" value="0.5" units="cm"/>
      <inkml:brushProperty name="height" value="1" units="cm"/>
      <inkml:brushProperty name="color" value="#0069AF"/>
      <inkml:brushProperty name="tip" value="rectangle"/>
      <inkml:brushProperty name="rasterOp" value="maskPen"/>
    </inkml:brush>
  </inkml:definitions>
  <inkml:trace contextRef="#ctx0" brushRef="#br0">0 0 12097,'67'0'-984,"10"0"822,-48 0 196,23 0 5,7 0-62,18 0 39,19 0-9,-36 0 1,1 0 10,4 0 0,1 0-3,0 0 1,-1 0 14,-4 0 0,-1 0 0,0 0 0,-1 0-23,-3 0 0,1 0 27,10 0 0,3 0 0,3 0 0,2 0-2,-4 0 0,0 0 5,1 0 0,0 0-28,-4 0 1,0 0-2,2 0 0,1 0-10,6 0 1,1 0-5,-3 0 0,-2 0 22,0 0 1,0 0 1,0 0 0,0 0-87,5 0 1,0 0 64,-3 0 0,0 0 0,-2 0 0,0 0 0,-5 0 1,0 0 0,-3 0 1,1 0-32,6 0 0,2 0-5,4 0 0,0 0-20,-7 0 0,0 0 38,1 0 1,0 0-1,-4 0 0,0 0 8,-2 0 1,1 0-2,6 0 1,0 0 3,-6 0 1,-3 0 3,-11 0 0,-1 0 19,48 0 9,-21 0 17,0 0-34,5 0 3,-13 0-4,-2 0-1,-9 0-15,-16 0 0,-9 0-49,-2 0-546,-14 0 607,13 0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8:22.034"/>
    </inkml:context>
    <inkml:brush xml:id="br0">
      <inkml:brushProperty name="width" value="0.5" units="cm"/>
      <inkml:brushProperty name="height" value="1" units="cm"/>
      <inkml:brushProperty name="color" value="#0069AF"/>
      <inkml:brushProperty name="tip" value="rectangle"/>
      <inkml:brushProperty name="rasterOp" value="maskPen"/>
    </inkml:brush>
  </inkml:definitions>
  <inkml:trace contextRef="#ctx0" brushRef="#br0">0 0 12017,'83'0'-945,"5"0"962,-34 0 25,15 0 0,23 0-20,-1 0-10,-36 0 0,1 0 8,-4 0 0,0 0 11,44 0-35,-45 0 1,0 0 2,0 0 0,1 0-2,1 0 0,0 0-11,10 0 0,1 0-5,1 0 1,1 0-5,0 0 1,0 0-4,3 0 0,-1 0 17,-8 0 1,1 0-2,2 0 0,2 0-3,8 0 0,0 0 12,-5 0 0,-1 0 1,6 0 0,-2 0-6,-10 0 1,-1 0 2,1 0 0,-1 0-16,0 0 1,1 0-2,7 0 0,1 0-1,-7 0 1,1 0 9,1 0 1,0 0-28,-4 0 1,-1 0 19,-2 0 0,0 0-5,3 0 1,1 0 22,3 0 0,1 0 1,-7 0 1,-1 0-1,-4 0 0,-2 0 14,33 0 13,-15 0-37,1 0 18,-1 0-5,0 0 3,0 0-4,0 0-3,-15 0-9,4 0-1,-14 0-70,0 0 71,-9 0-36,-10 0 88,0 0-43,1 0 0,1 0-301,6 0 185,-14 0 0,37 0 0,0 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09:36.329"/>
    </inkml:context>
    <inkml:brush xml:id="br0">
      <inkml:brushProperty name="width" value="0.5" units="cm"/>
      <inkml:brushProperty name="height" value="1" units="cm"/>
      <inkml:brushProperty name="color" value="#A2D762"/>
      <inkml:brushProperty name="tip" value="rectangle"/>
      <inkml:brushProperty name="rasterOp" value="maskPen"/>
    </inkml:brush>
  </inkml:definitions>
  <inkml:trace contextRef="#ctx0" brushRef="#br0">1 0 11872,'73'0'-586,"0"0"638,-29 0-51,8 0-5,8 0-4,1 0-11,8 0-28,8 0 59,2 0-27,7 0 6,1 0-2,-1 0 42,-7 0 4,-2 0 6,-16 0 6,-1 0-20,0 0-3,-7 0-42,22 0 28,4 0-1,9 0-13,-37 0 1,0 0-13,38 0-8,-3 0 21,-9 0-1,-8 0 32,0 0 4,0 0-1,8 0 6,2 0-30,15 0 2,2 0-32,-7 0-9,3 0-41,-13 0 69,7 0-67,8 0 64,2 0 4,-44 0 0,0 0-8,44 0 3,-2 0 15,-15 0 9,-2 0 2,8 0-18,-5 0 4,-30 0 0,2 0-4,0 0 1,0 0-1,0 0 0,2 0 0,2 0 0,-1 0 0,33 0 0,-3 0 0,-8 0 0,2 0 0,7 0 18,-35 0 0,0 0 8,39 0 5,4 0-29,-9 0 1,-14 0 5,14 0-1,-7 0-33,9 0 7,7 0-4,-6 0 11,6 0-5,-15 0 16,-2 0 0,-8 0-4,-7 0 3,13 0 14,-12 0-10,22 0 2,-7 0-2,1 0-1,6 0-1,-14 0 0,-2 0 0,-9 0 0,-9 0 0,1 0 0,8 0 3,1 0 11,9 0 1,-9 0-14,6 0 1,-5 0-1,-1 0-1,-1 0 0,-8 0 4,0 0-11,-1 0 5,1 0-1,0 0 3,0 0 0,0 0 0,8 0 0,1 0 0,1 0 0,-3 0 0,1 0-15,-7 0-2,7 0 16,-8 0-2,-8 0 2,6 0 0,-6 0 6,8 0-9,-8 0 6,6 0-1,-6 0 5,1 0-6,5 0 0,-14 0 0,-1 0 0,-3 0 0,-12 0 0,12 0 0,-5 0 0,0 0 0,6 0 0,-14 0 0,14 0 58,-7 0-24,1 0 5,6 0 53,-14 0-44,14 0-30,-6 0-7,0 0-16,5 0 107,-12 0 10,12 0-134,-5 0 53,0 0-65,6 0 31,-6 0-7,15 0 8,2 0 1,0 0 2,6 0 6,-13 0 62,5 0-58,-7 0 9,-8 0-128,-3 0 117,1 0-2,2 0-2,0 0-5,6 0 7,-14 0 1,14 0-7,-6 0-511,0 0 78,5 0 432,-12 0 0,20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10:41.322"/>
    </inkml:context>
    <inkml:brush xml:id="br0">
      <inkml:brushProperty name="width" value="0.5" units="cm"/>
      <inkml:brushProperty name="height" value="1" units="cm"/>
      <inkml:brushProperty name="color" value="#A2D762"/>
      <inkml:brushProperty name="tip" value="rectangle"/>
      <inkml:brushProperty name="rasterOp" value="maskPen"/>
    </inkml:brush>
  </inkml:definitions>
  <inkml:trace contextRef="#ctx0" brushRef="#br0">122 1 12113,'-66'0'-984,"18"0"934,41 0 208,83 0-122,-41 0-2,19 0 0,3 0 28,5 0 6,17 0-10,7 0 0,-36 0 0,2 0-6,0 0 0,2 0-12,2 0 0,1 0 8,-5 0 0,0 0-27,7 0 1,-1 0 67,42 0-106,-37 0 1,1 0 27,-7 0 1,-1 0-8,-2 0 1,-2 0-7,42 0-20,-17 0 33,-23 0-1,-4 0 23,-8 0 13,-6 0-14,7 0 0,-9 0 2,1 0-10,-1 0-6,1 0-20,-1 0-6,-7 0 0,-2 0 1,0 0-5,2 0 7,0 0-2,6 0 3,-14 0 1,14 0 3,-6 0 0,0 0 0,5 0 0,-5 0 0,0 0 0,13 0 0,-11 0-33,21 0-3,2 0 21,9 0-3,9 0 21,-1 0-17,0 0 14,0 0 1,0 0 4,0 0-2,-7 0 5,5 0-12,-5 0 0,7 0 5,8 0-2,-6 0 1,6 0-3,0 0 0,-14 0 3,4 0 0,-7 0 1,-14 0 0,12 0-25,-14 0 15,8 0-3,-8 0 9,13 0-2,-10 0 5,20 0-1,-13 0 2,5 0 1,1 0-15,-6 0 13,5 0 2,-15 0-3,6 0-1,-13 0-15,5 0-2,-7 0 9,7 0 0,2 0 5,16 0-4,-7 0 17,15 0-7,-14 0 1,5 0-2,8 0 0,-19 0-5,25 0-1,-34 0 1,18 0 3,-20 0-17,21 0 15,-20 0-1,20 0 2,-6 0 0,1 0 4,15 0 5,-7 0-2,1 0-3,-3 0 1,1 0-1,-14 0-1,11 0-5,-20 0-2,5 0 7,1 0-2,-7 0 3,6 0-2,1 0 2,1 0-1,0 0 0,6 0 0,-14 0 1,7 0 0,-9 0-1,1 0 0,-1 0 0,-7 0 0,-2 0 0,0 0 0,2 0 0,0 0 0,6 0 0,-14 0 0,14 0 0,-6 0 4,-1 0 0,7 0-4,-14 0 0,14 0 0,-6 0 0,0 0 0,5 0 0,-12 0 0,12 0-1,-5 0 1,0 0 0,6 0 0,-14 0-13,14 0 6,-6 0 34,-1 0-228,7 0 190,-106 0 14,60 0-8,-36 0 0,-4 0 23,26 0-14,-8 0-2,8 0 5,2 0-5,0 0-2,-1 0 0,-1 0 0,-6 0 1,14 0 35,-14 0-364,6 0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10:46.782"/>
    </inkml:context>
    <inkml:brush xml:id="br0">
      <inkml:brushProperty name="width" value="0.5" units="cm"/>
      <inkml:brushProperty name="height" value="1" units="cm"/>
      <inkml:brushProperty name="color" value="#A2D762"/>
      <inkml:brushProperty name="tip" value="rectangle"/>
      <inkml:brushProperty name="rasterOp" value="maskPen"/>
    </inkml:brush>
  </inkml:definitions>
  <inkml:trace contextRef="#ctx0" brushRef="#br0">304 1 12255,'-65'0'-984,"1"0"0,45 0 835,-6 0 311,-7 0 24,10 0 352,-10 0-356,7 0 669,6 0-867,78 0 101,-32 0-129,26 0 0,5 0 34,12 0-10,18 0 29,-33 0 1,1 0-8,-3 0 0,0 0-6,7 0 1,-1 0 3,-6 0 0,0 0-3,2 0 0,1 0 1,0 0 1,0 0-3,0 0 1,1 0 28,4 0 0,-1 0 2,-3 0 0,0 0-22,-5 0 1,-1 0-1,0 0 1,0 0 8,1 0 0,0 0 3,4 0 0,1 0-9,8 0 1,-1 0-3,-6 0 1,-1 0-21,-4 0 0,-2 0 9,41 0-4,-13 0 3,8 0 0,7 0 2,-6 0 3,-37 0 0,0 0-3,37 0 4,-1 0 0,-10 0 0,7 0 0,-11 0 0,27 0 1,-4 0-1,2 0 0,-46 0 0,-2 0 0,36 0 0,-7 0 0,-2 0 0,-8 0 0,16 0 0,3 0 0,-33 0 0,2 0 0,-4 0 0,-1 0 0,0 0 0,0 0 0,0 0 0,-2 0 0,31 0-16,19 0 4,-12 0 5,-36 0 1,0 0 4,44 0 2,-2 0-1,-8 0 2,-15 0-11,4 0 0,-13 0 4,7 0 3,8 0 7,2 0-4,0 0 0,5 0 0,-21 0 2,12 0 0,-21 0 0,-2 0 1,-2 0-3,-13 0 25,5 0-24,0 0 1,2 0-1,8 0 0,8 0-7,-6 0-1,5 0 3,-7 0 3,0 0-1,0 0 1,0 0 1,-8 0 0,-2 0 0,-7 0 1,-1 0 0,1 0-6,7 0 5,10 0-1,2 0 1,5 0 0,1 0-1,-14 0 1,19 0 1,-26 0-1,11 0 1,-16 0-14,-7 0 0,-2 0 9,0 0 2,2 0 1,0 0 0,6 0 4,-14 0 2,14 0-4,-7 0-1,1 0 26,6 0 3,-6 0-18,15 0 4,-5 0 0,13 0-3,-14 0 12,14 0-13,-6 0-1,0 0-13,-1 0-2,-1 0 3,-5 0-1,-3 0-4,-1 0 3,-14 0 3,14 0 3,-6 0 6,-1 0-8,7 0 0,-14 0 22,14 0-20,-6 0 0,0 0-6,5 0 6,-12 0-1,12 0-2,-5 0 0,8 0 0,-8 0 1,5 0 0,-12 0 35,12 0-32,-5 0 3,0 0 4,6 0-10,-6 0 0,0 0-7,5 0 10,-13 0-6,14 0 1,-6 0 1,0 0 0,6 0 23,-14 0-20,13 0 0,-5 0 2,0 0-8,6 0 2,-14 0 1,14 0-2,-6 0 3,0 0 0,5 0-15,-13 0 64,14 0-55,-6 0-322,0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17:14:47.544"/>
    </inkml:context>
    <inkml:brush xml:id="br0">
      <inkml:brushProperty name="width" value="0.1" units="cm"/>
      <inkml:brushProperty name="height" value="0.1" units="cm"/>
      <inkml:brushProperty name="color" value="#F6630D"/>
    </inkml:brush>
  </inkml:definitions>
  <inkml:trace contextRef="#ctx0" brushRef="#br0">0 1 19858,'17'0'71,"1"0"0,-1 0-42,0 0 0,10 0-20,8 0 0,9 0-42,14 0 0,-3 0 23,9 0 1,-1 0-1,6 0 0,-2 0 20,-3 0 0,-3 0-7,-3 0 0,-6 0-35,0 0 0,0 0-8,-6 0 0,-2 0 3,2 0 1,-8 0-6,3 0 1,-7 0 42,-5 0 1,-2 0-7,-4 0 1,-4 0 3,4 0-29,-3 0 5,-3 0 15,0 0 1,-7 0 38,-2 0 37,-8 0 0,-14 0-114,-3 0 0,-4 0 5,3 0 0,1 0-11,0 0 0,0 0-80,-1 0-224,-7 0 176,-2 0 0,0 0-114,4 0 85,4 0 183,2 0 28,0 0 0,7 0 0,2 0 0,62 0 0,13 0 0</inkml:trace>
  <inkml:trace contextRef="#ctx0" brushRef="#br0" timeOffset="1322">934 1 20483,'-10'0'26,"-5"0"-22,5 0 1,-1 0-537,-1 0-651,8 0 865,-11 0 348,13 0-6,-6 0 1,22 0-23,3 0 1,10 0-3,-4 0 0,8 0 0,-2 0 0,3 0 2,3 0 0,-1 0-2,1 0 0,5 0-2,1 0 1,1 0 0,-2 0 0,-3 0-1,3 0 0,-3 0-2,-3 0 0,-5 0 4,0 0 0,-8 0-1,2 0 1,2 0-1,-2 0 1,0 0-1,-5 0 1,-7 0-15,1 0 1,-1 0-17,6 0 11,-7 0-7,-2 0 21,-8 0 9,-16 0 0,11 0 3,-13 0 5,13 0-9,-3 0 1,8 0-62,-8 0 1,6 0 37,-5 0 0,30 0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14/3/2023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3/14/23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3/14/23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g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customXml" Target="../ink/ink2.xml"/><Relationship Id="rId5" Type="http://schemas.openxmlformats.org/officeDocument/2006/relationships/diagramLayout" Target="../diagrams/layout1.xml"/><Relationship Id="rId10" Type="http://schemas.openxmlformats.org/officeDocument/2006/relationships/image" Target="../media/image15.png"/><Relationship Id="rId4" Type="http://schemas.openxmlformats.org/officeDocument/2006/relationships/diagramData" Target="../diagrams/data1.xml"/><Relationship Id="rId9" Type="http://schemas.openxmlformats.org/officeDocument/2006/relationships/customXml" Target="../ink/ink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8.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4.png"/><Relationship Id="rId4" Type="http://schemas.openxmlformats.org/officeDocument/2006/relationships/customXml" Target="../ink/ink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[2]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Subjects and Objects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 subject is an entity such as a person, software process, computer, device that can access an object</a:t>
            </a:r>
          </a:p>
          <a:p>
            <a:r>
              <a:rPr lang="en-AU" dirty="0">
                <a:effectLst/>
              </a:rPr>
              <a:t>An object is an entity that provides information to a subject. Examples of objects are files, databases, programs, storage media, processes</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153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3679189"/>
          </a:xfrm>
        </p:spPr>
        <p:txBody>
          <a:bodyPr anchor="t">
            <a:normAutofit/>
          </a:bodyPr>
          <a:lstStyle/>
          <a:p>
            <a:r>
              <a:rPr lang="en-AU" sz="1600" dirty="0"/>
              <a:t>Games company</a:t>
            </a:r>
          </a:p>
          <a:p>
            <a:r>
              <a:rPr lang="en-AU" sz="1600" dirty="0"/>
              <a:t>Developing new product </a:t>
            </a:r>
          </a:p>
          <a:p>
            <a:r>
              <a:rPr lang="en-AU" sz="1600" dirty="0"/>
              <a:t>Dealing with suppliers, distributors, customers</a:t>
            </a:r>
          </a:p>
          <a:p>
            <a:r>
              <a:rPr lang="en-AU" sz="1600" dirty="0"/>
              <a:t>Other employees not on the team</a:t>
            </a:r>
          </a:p>
          <a:p>
            <a:r>
              <a:rPr lang="en-AU" sz="1600" dirty="0"/>
              <a:t>Hackers: CD </a:t>
            </a:r>
            <a:r>
              <a:rPr lang="en-AU" sz="1600" dirty="0" err="1"/>
              <a:t>Projekt</a:t>
            </a:r>
            <a:r>
              <a:rPr lang="en-AU" sz="1600" dirty="0"/>
              <a:t> Cyberpunk 2077, Witcher 3</a:t>
            </a:r>
          </a:p>
        </p:txBody>
      </p:sp>
    </p:spTree>
    <p:extLst>
      <p:ext uri="{BB962C8B-B14F-4D97-AF65-F5344CB8AC3E}">
        <p14:creationId xmlns:p14="http://schemas.microsoft.com/office/powerpoint/2010/main" val="153289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0F48A728-58D4-78AE-ACDC-906B14B5B377}"/>
                  </a:ext>
                </a:extLst>
              </p14:cNvPr>
              <p14:cNvContentPartPr/>
              <p14:nvPr/>
            </p14:nvContentPartPr>
            <p14:xfrm>
              <a:off x="7708060" y="4763374"/>
              <a:ext cx="3598560" cy="360"/>
            </p14:xfrm>
          </p:contentPart>
        </mc:Choice>
        <mc:Fallback>
          <p:pic>
            <p:nvPicPr>
              <p:cNvPr id="19" name="Ink 18">
                <a:extLst>
                  <a:ext uri="{FF2B5EF4-FFF2-40B4-BE49-F238E27FC236}">
                    <a16:creationId xmlns:a16="http://schemas.microsoft.com/office/drawing/2014/main" id="{0F48A728-58D4-78AE-ACDC-906B14B5B377}"/>
                  </a:ext>
                </a:extLst>
              </p:cNvPr>
              <p:cNvPicPr/>
              <p:nvPr/>
            </p:nvPicPr>
            <p:blipFill>
              <a:blip r:embed="rId10"/>
              <a:stretch>
                <a:fillRect/>
              </a:stretch>
            </p:blipFill>
            <p:spPr>
              <a:xfrm>
                <a:off x="7618420" y="4583374"/>
                <a:ext cx="37782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3E5BE03C-3539-EB64-F0E5-BB9C2094950D}"/>
                  </a:ext>
                </a:extLst>
              </p14:cNvPr>
              <p14:cNvContentPartPr/>
              <p14:nvPr/>
            </p14:nvContentPartPr>
            <p14:xfrm>
              <a:off x="6914260" y="5168014"/>
              <a:ext cx="2973240" cy="360"/>
            </p14:xfrm>
          </p:contentPart>
        </mc:Choice>
        <mc:Fallback>
          <p:pic>
            <p:nvPicPr>
              <p:cNvPr id="20" name="Ink 19">
                <a:extLst>
                  <a:ext uri="{FF2B5EF4-FFF2-40B4-BE49-F238E27FC236}">
                    <a16:creationId xmlns:a16="http://schemas.microsoft.com/office/drawing/2014/main" id="{3E5BE03C-3539-EB64-F0E5-BB9C2094950D}"/>
                  </a:ext>
                </a:extLst>
              </p:cNvPr>
              <p:cNvPicPr/>
              <p:nvPr/>
            </p:nvPicPr>
            <p:blipFill>
              <a:blip r:embed="rId12"/>
              <a:stretch>
                <a:fillRect/>
              </a:stretch>
            </p:blipFill>
            <p:spPr>
              <a:xfrm>
                <a:off x="6824260" y="4988014"/>
                <a:ext cx="3152880" cy="360000"/>
              </a:xfrm>
              <a:prstGeom prst="rect">
                <a:avLst/>
              </a:prstGeom>
            </p:spPr>
          </p:pic>
        </mc:Fallback>
      </mc:AlternateContent>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FED925B-0C51-E8B6-1BD1-8D8D09241220}"/>
                  </a:ext>
                </a:extLst>
              </p14:cNvPr>
              <p14:cNvContentPartPr/>
              <p14:nvPr/>
            </p14:nvContentPartPr>
            <p14:xfrm>
              <a:off x="1383220" y="3194494"/>
              <a:ext cx="9768240" cy="360"/>
            </p14:xfrm>
          </p:contentPart>
        </mc:Choice>
        <mc:Fallback>
          <p:pic>
            <p:nvPicPr>
              <p:cNvPr id="5" name="Ink 4">
                <a:extLst>
                  <a:ext uri="{FF2B5EF4-FFF2-40B4-BE49-F238E27FC236}">
                    <a16:creationId xmlns:a16="http://schemas.microsoft.com/office/drawing/2014/main" id="{9FED925B-0C51-E8B6-1BD1-8D8D09241220}"/>
                  </a:ext>
                </a:extLst>
              </p:cNvPr>
              <p:cNvPicPr/>
              <p:nvPr/>
            </p:nvPicPr>
            <p:blipFill>
              <a:blip r:embed="rId3"/>
              <a:stretch>
                <a:fillRect/>
              </a:stretch>
            </p:blipFill>
            <p:spPr>
              <a:xfrm>
                <a:off x="1293220" y="3014494"/>
                <a:ext cx="99478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D404E4F-57EC-FEF6-79E8-8F320814CA12}"/>
                  </a:ext>
                </a:extLst>
              </p14:cNvPr>
              <p14:cNvContentPartPr/>
              <p14:nvPr/>
            </p14:nvContentPartPr>
            <p14:xfrm>
              <a:off x="1208980" y="3593014"/>
              <a:ext cx="1917720" cy="360"/>
            </p14:xfrm>
          </p:contentPart>
        </mc:Choice>
        <mc:Fallback>
          <p:pic>
            <p:nvPicPr>
              <p:cNvPr id="6" name="Ink 5">
                <a:extLst>
                  <a:ext uri="{FF2B5EF4-FFF2-40B4-BE49-F238E27FC236}">
                    <a16:creationId xmlns:a16="http://schemas.microsoft.com/office/drawing/2014/main" id="{6D404E4F-57EC-FEF6-79E8-8F320814CA12}"/>
                  </a:ext>
                </a:extLst>
              </p:cNvPr>
              <p:cNvPicPr/>
              <p:nvPr/>
            </p:nvPicPr>
            <p:blipFill>
              <a:blip r:embed="rId5"/>
              <a:stretch>
                <a:fillRect/>
              </a:stretch>
            </p:blipFill>
            <p:spPr>
              <a:xfrm>
                <a:off x="1118980" y="3413014"/>
                <a:ext cx="20973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B8478EE-FB2C-83A8-4B84-A152A4677987}"/>
                  </a:ext>
                </a:extLst>
              </p14:cNvPr>
              <p14:cNvContentPartPr/>
              <p14:nvPr/>
            </p14:nvContentPartPr>
            <p14:xfrm>
              <a:off x="1763020" y="4383574"/>
              <a:ext cx="1712520" cy="360"/>
            </p14:xfrm>
          </p:contentPart>
        </mc:Choice>
        <mc:Fallback>
          <p:pic>
            <p:nvPicPr>
              <p:cNvPr id="7" name="Ink 6">
                <a:extLst>
                  <a:ext uri="{FF2B5EF4-FFF2-40B4-BE49-F238E27FC236}">
                    <a16:creationId xmlns:a16="http://schemas.microsoft.com/office/drawing/2014/main" id="{DB8478EE-FB2C-83A8-4B84-A152A4677987}"/>
                  </a:ext>
                </a:extLst>
              </p:cNvPr>
              <p:cNvPicPr/>
              <p:nvPr/>
            </p:nvPicPr>
            <p:blipFill>
              <a:blip r:embed="rId7"/>
              <a:stretch>
                <a:fillRect/>
              </a:stretch>
            </p:blipFill>
            <p:spPr>
              <a:xfrm>
                <a:off x="1673020" y="4203574"/>
                <a:ext cx="1892160" cy="360000"/>
              </a:xfrm>
              <a:prstGeom prst="rect">
                <a:avLst/>
              </a:prstGeom>
            </p:spPr>
          </p:pic>
        </mc:Fallback>
      </mc:AlternateContent>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B07A427-C46D-B65A-B9F9-159B29209C33}"/>
                  </a:ext>
                </a:extLst>
              </p14:cNvPr>
              <p14:cNvContentPartPr/>
              <p14:nvPr/>
            </p14:nvContentPartPr>
            <p14:xfrm>
              <a:off x="3287980" y="2285494"/>
              <a:ext cx="3430440" cy="360"/>
            </p14:xfrm>
          </p:contentPart>
        </mc:Choice>
        <mc:Fallback>
          <p:pic>
            <p:nvPicPr>
              <p:cNvPr id="6" name="Ink 5">
                <a:extLst>
                  <a:ext uri="{FF2B5EF4-FFF2-40B4-BE49-F238E27FC236}">
                    <a16:creationId xmlns:a16="http://schemas.microsoft.com/office/drawing/2014/main" id="{2B07A427-C46D-B65A-B9F9-159B29209C33}"/>
                  </a:ext>
                </a:extLst>
              </p:cNvPr>
              <p:cNvPicPr/>
              <p:nvPr/>
            </p:nvPicPr>
            <p:blipFill>
              <a:blip r:embed="rId3"/>
              <a:stretch>
                <a:fillRect/>
              </a:stretch>
            </p:blipFill>
            <p:spPr>
              <a:xfrm>
                <a:off x="3198340" y="2105494"/>
                <a:ext cx="3610080" cy="360000"/>
              </a:xfrm>
              <a:prstGeom prst="rect">
                <a:avLst/>
              </a:prstGeom>
            </p:spPr>
          </p:pic>
        </mc:Fallback>
      </mc:AlternateContent>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97C473E-80CF-951F-E897-FF6800D9E6CB}"/>
                  </a:ext>
                </a:extLst>
              </p14:cNvPr>
              <p14:cNvContentPartPr/>
              <p14:nvPr/>
            </p14:nvContentPartPr>
            <p14:xfrm>
              <a:off x="2833660" y="2291614"/>
              <a:ext cx="2636640" cy="360"/>
            </p14:xfrm>
          </p:contentPart>
        </mc:Choice>
        <mc:Fallback>
          <p:pic>
            <p:nvPicPr>
              <p:cNvPr id="5" name="Ink 4">
                <a:extLst>
                  <a:ext uri="{FF2B5EF4-FFF2-40B4-BE49-F238E27FC236}">
                    <a16:creationId xmlns:a16="http://schemas.microsoft.com/office/drawing/2014/main" id="{A97C473E-80CF-951F-E897-FF6800D9E6CB}"/>
                  </a:ext>
                </a:extLst>
              </p:cNvPr>
              <p:cNvPicPr/>
              <p:nvPr/>
            </p:nvPicPr>
            <p:blipFill>
              <a:blip r:embed="rId3"/>
              <a:stretch>
                <a:fillRect/>
              </a:stretch>
            </p:blipFill>
            <p:spPr>
              <a:xfrm>
                <a:off x="2744020" y="2111974"/>
                <a:ext cx="28162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3413068-863C-BEB4-49CB-215DBFA82FC2}"/>
                  </a:ext>
                </a:extLst>
              </p14:cNvPr>
              <p14:cNvContentPartPr/>
              <p14:nvPr/>
            </p14:nvContentPartPr>
            <p14:xfrm>
              <a:off x="1292500" y="2671414"/>
              <a:ext cx="3334320" cy="360"/>
            </p14:xfrm>
          </p:contentPart>
        </mc:Choice>
        <mc:Fallback>
          <p:pic>
            <p:nvPicPr>
              <p:cNvPr id="6" name="Ink 5">
                <a:extLst>
                  <a:ext uri="{FF2B5EF4-FFF2-40B4-BE49-F238E27FC236}">
                    <a16:creationId xmlns:a16="http://schemas.microsoft.com/office/drawing/2014/main" id="{63413068-863C-BEB4-49CB-215DBFA82FC2}"/>
                  </a:ext>
                </a:extLst>
              </p:cNvPr>
              <p:cNvPicPr/>
              <p:nvPr/>
            </p:nvPicPr>
            <p:blipFill>
              <a:blip r:embed="rId5"/>
              <a:stretch>
                <a:fillRect/>
              </a:stretch>
            </p:blipFill>
            <p:spPr>
              <a:xfrm>
                <a:off x="1202860" y="2491774"/>
                <a:ext cx="3513960" cy="360000"/>
              </a:xfrm>
              <a:prstGeom prst="rect">
                <a:avLst/>
              </a:prstGeom>
            </p:spPr>
          </p:pic>
        </mc:Fallback>
      </mc:AlternateContent>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mc:AlternateContent xmlns:mc="http://schemas.openxmlformats.org/markup-compatibility/2006">
        <mc:Choice xmlns:p14="http://schemas.microsoft.com/office/powerpoint/2010/main" Requires="p14">
          <p:contentPart p14:bwMode="auto" r:id="rId2">
            <p14:nvContentPartPr>
              <p14:cNvPr id="60" name="Ink 60">
                <a:extLst>
                  <a:ext uri="{FF2B5EF4-FFF2-40B4-BE49-F238E27FC236}">
                    <a16:creationId xmlns:a16="http://schemas.microsoft.com/office/drawing/2014/main" id="{6BA86F0F-8B10-F784-02E0-B82CA2EB04FB}"/>
                  </a:ext>
                </a:extLst>
              </p14:cNvPr>
              <p14:cNvContentPartPr/>
              <p14:nvPr/>
            </p14:nvContentPartPr>
            <p14:xfrm>
              <a:off x="1314820" y="2472334"/>
              <a:ext cx="610200" cy="360"/>
            </p14:xfrm>
          </p:contentPart>
        </mc:Choice>
        <mc:Fallback>
          <p:pic>
            <p:nvPicPr>
              <p:cNvPr id="60" name="Ink 60">
                <a:extLst>
                  <a:ext uri="{FF2B5EF4-FFF2-40B4-BE49-F238E27FC236}">
                    <a16:creationId xmlns:a16="http://schemas.microsoft.com/office/drawing/2014/main" id="{6BA86F0F-8B10-F784-02E0-B82CA2EB04FB}"/>
                  </a:ext>
                </a:extLst>
              </p:cNvPr>
              <p:cNvPicPr/>
              <p:nvPr/>
            </p:nvPicPr>
            <p:blipFill>
              <a:blip r:embed="rId3"/>
              <a:stretch>
                <a:fillRect/>
              </a:stretch>
            </p:blipFill>
            <p:spPr>
              <a:xfrm>
                <a:off x="1296831" y="2454694"/>
                <a:ext cx="645819"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1" name="Ink 60">
                <a:extLst>
                  <a:ext uri="{FF2B5EF4-FFF2-40B4-BE49-F238E27FC236}">
                    <a16:creationId xmlns:a16="http://schemas.microsoft.com/office/drawing/2014/main" id="{FB405AC0-8786-8F00-1863-9F84ACCC5074}"/>
                  </a:ext>
                </a:extLst>
              </p14:cNvPr>
              <p14:cNvContentPartPr/>
              <p14:nvPr/>
            </p14:nvContentPartPr>
            <p14:xfrm>
              <a:off x="1109260" y="4620094"/>
              <a:ext cx="1419840" cy="360"/>
            </p14:xfrm>
          </p:contentPart>
        </mc:Choice>
        <mc:Fallback>
          <p:pic>
            <p:nvPicPr>
              <p:cNvPr id="61" name="Ink 60">
                <a:extLst>
                  <a:ext uri="{FF2B5EF4-FFF2-40B4-BE49-F238E27FC236}">
                    <a16:creationId xmlns:a16="http://schemas.microsoft.com/office/drawing/2014/main" id="{FB405AC0-8786-8F00-1863-9F84ACCC5074}"/>
                  </a:ext>
                </a:extLst>
              </p:cNvPr>
              <p:cNvPicPr/>
              <p:nvPr/>
            </p:nvPicPr>
            <p:blipFill>
              <a:blip r:embed="rId5"/>
              <a:stretch>
                <a:fillRect/>
              </a:stretch>
            </p:blipFill>
            <p:spPr>
              <a:xfrm>
                <a:off x="1091260" y="4602454"/>
                <a:ext cx="1455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2" name="Ink 61">
                <a:extLst>
                  <a:ext uri="{FF2B5EF4-FFF2-40B4-BE49-F238E27FC236}">
                    <a16:creationId xmlns:a16="http://schemas.microsoft.com/office/drawing/2014/main" id="{FABEBACD-B405-E8EA-116F-2F8826B96F67}"/>
                  </a:ext>
                </a:extLst>
              </p14:cNvPr>
              <p14:cNvContentPartPr/>
              <p14:nvPr/>
            </p14:nvContentPartPr>
            <p14:xfrm>
              <a:off x="1227340" y="5398414"/>
              <a:ext cx="840960" cy="360"/>
            </p14:xfrm>
          </p:contentPart>
        </mc:Choice>
        <mc:Fallback>
          <p:pic>
            <p:nvPicPr>
              <p:cNvPr id="62" name="Ink 61">
                <a:extLst>
                  <a:ext uri="{FF2B5EF4-FFF2-40B4-BE49-F238E27FC236}">
                    <a16:creationId xmlns:a16="http://schemas.microsoft.com/office/drawing/2014/main" id="{FABEBACD-B405-E8EA-116F-2F8826B96F67}"/>
                  </a:ext>
                </a:extLst>
              </p:cNvPr>
              <p:cNvPicPr/>
              <p:nvPr/>
            </p:nvPicPr>
            <p:blipFill>
              <a:blip r:embed="rId7"/>
              <a:stretch>
                <a:fillRect/>
              </a:stretch>
            </p:blipFill>
            <p:spPr>
              <a:xfrm>
                <a:off x="1209700" y="5380414"/>
                <a:ext cx="876600" cy="36000"/>
              </a:xfrm>
              <a:prstGeom prst="rect">
                <a:avLst/>
              </a:prstGeom>
            </p:spPr>
          </p:pic>
        </mc:Fallback>
      </mc:AlternateContent>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25402</TotalTime>
  <Words>2269</Words>
  <Application>Microsoft Office PowerPoint</Application>
  <PresentationFormat>Widescreen</PresentationFormat>
  <Paragraphs>280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SlateVTI</vt:lpstr>
      <vt:lpstr>CITS1003 Introduction to Cybersecurity [2]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Terms: Risk Responses</vt:lpstr>
      <vt:lpstr>Terms: Subjects and Objects</vt:lpstr>
      <vt:lpstr>Scenario</vt:lpstr>
      <vt:lpstr>Confidentiality</vt:lpstr>
      <vt:lpstr>Confidentiality, Privacy and Data Protection</vt:lpstr>
      <vt:lpstr>Keeping things confidential</vt:lpstr>
      <vt:lpstr>Integrity</vt:lpstr>
      <vt:lpstr>Integrity</vt:lpstr>
      <vt:lpstr>Non-repudiation</vt:lpstr>
      <vt:lpstr>Availability</vt:lpstr>
      <vt:lpstr>Identity and Authentication</vt:lpstr>
      <vt:lpstr>Identity and Authentication</vt:lpstr>
      <vt:lpstr>Authorization</vt:lpstr>
      <vt:lpstr>Accountability</vt:lpstr>
      <vt:lpstr>Risk Management</vt:lpstr>
      <vt:lpstr>Risk Analysis</vt:lpstr>
      <vt:lpstr>Quantitative Risk Assessment</vt:lpstr>
      <vt:lpstr>Example</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Pritam Suwal Shrestha (23771397)</cp:lastModifiedBy>
  <cp:revision>92</cp:revision>
  <dcterms:created xsi:type="dcterms:W3CDTF">2020-01-13T04:26:47Z</dcterms:created>
  <dcterms:modified xsi:type="dcterms:W3CDTF">2023-03-13T17:14:59Z</dcterms:modified>
</cp:coreProperties>
</file>